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2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3EFE3-4D50-4FFB-8947-0E0FF78139A2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C7299-2581-4F06-8984-C8C865CD1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6292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F188-68E2-4819-961A-5C9E628337B4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EEA09-696B-4A41-8075-79831CF2C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0223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EA09-696B-4A41-8075-79831CF2C699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25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C68-3346-4CD8-8E07-47DB7861F48B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205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814D9-CB62-4214-8E32-C8782CD3BA7D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3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C3BE-A55F-4E82-9054-EB32EA7C5681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7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B1E9-32EA-4864-AB2B-84AEF4DCBB77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1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029E-2CBD-4044-928B-4700B4151854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983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EA8B8-BBEC-47BA-811F-1321DD2C0C3C}" type="datetime1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1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56903-EB9E-4095-94DB-35538CE9D2CD}" type="datetime1">
              <a:rPr lang="en-US" smtClean="0"/>
              <a:t>11/11/2014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26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B19F5-796F-4DC2-BC9D-ADAC717FA85A}" type="datetime1">
              <a:rPr lang="en-US" smtClean="0"/>
              <a:t>11/11/2014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1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B7E5-D1B3-4B25-B8D5-73EB26D4CFEF}" type="datetime1">
              <a:rPr lang="en-US" smtClean="0"/>
              <a:t>11/11/2014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6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2637BD9-1213-4F27-BFE2-99CA60FB992B}" type="datetime1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2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9BF8CF-2BD3-4162-A5C9-99FE15294CBD}" type="datetime1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7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DFAEAEA-9271-4D51-A758-F6A5AE0670E9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479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elonsoftware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elonsoftware.com/articles/fog0000000069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elonsoftware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Things You Should Never Do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CSCI – 3350   Software Engineering II</a:t>
            </a:r>
          </a:p>
          <a:p>
            <a:pPr marL="0" indent="0" algn="ctr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November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12 2014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Hayati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Cakici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0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Not  "Code from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scratch“ (Cont.)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gift of two or three years to your competitors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Wasting financial resources with writing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 that already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business may collapse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Shipping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old version of the code for several years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an alternative?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consensus seems to be that the old Netscape code base was 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really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bad. Well, it might have been bad, but, you know what? It worked pretty darn well on an awful lot of real world computer systems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(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Joel on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Software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22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programmers say the code is a big mess (as they always do), usually there are three types problems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problems. The code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flaws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problems can be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resolved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with little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effort without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throwing away the base code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903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(Cont.)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second reason programmers think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code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inefficient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will not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ffect the whole project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be optimized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need to make major changes on the project. Just change the part that is inefficient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Third,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 looks sloppy (non-sense variable names, function names,…)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Golden Rules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consistent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Always follow coding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standards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 efficient comments as needed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Formatting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so on…</a:t>
            </a:r>
          </a:p>
          <a:p>
            <a:pPr marL="201168" lvl="1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33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Starting from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scratch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guarantee that you will do better job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are taking big risk with throwing your experience away which you already have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should think in long term. You will not be able to ship a new version long time. This can be fatal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have to walk on the same way that you did before. Since you throw away your experience.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make most of the old mistakes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again.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68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083" y="1791945"/>
            <a:ext cx="10058400" cy="4023360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and Comments?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73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http://www.joelonsoftware.com/articles/fog0000000069.html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://www.forums.asp.net/t/1866178.aspx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02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Mistakes In Software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World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we should not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“Code From Scratch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“Code From Scratch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failures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Alternatives for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“Code From Scratch”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200" dirty="0" smtClean="0">
              <a:latin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9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undamental Law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444" y="1872628"/>
            <a:ext cx="1088405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programmers always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want to develop the best version of the software that we work on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That’s why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always want to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throw away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old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 over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think the old code is a mess.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fundamental law of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programming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 of “Code from scratch”?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Netscape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13820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Netscape 6.0 is finally going into its first public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There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not version 5.0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last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release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Netscape.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Netscape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4.0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released almost three years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ago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decided to dump the old code and rewrite the code from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scratch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they chose to wait three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long between releases.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took so long to release a new version? They deliberately did it.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 they not?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Well, yes. They did.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was a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big mistake for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Netscape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49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Borland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Borland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mistake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Borland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purchased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Arago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allowed you to compile your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DBMS program)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tried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 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dBase for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Result: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doomed project that took so long that Microsoft Access ate their lunch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After failing with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Arago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project.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Borland in 1992, then left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 they get a lesson from this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failure?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Borland Pascal vs. Microsoft Q-basic, Borland Delphi vs. Microsoft Visual Basic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421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about to make the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mistake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tried to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rewrite Word for Windows from scratch in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project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called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Pyramid.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hut down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hrown away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wept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the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rug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1460" indent="-342900">
              <a:buFont typeface="Wingdings" panose="05000000000000000000" pitchFamily="2" charset="2"/>
              <a:buChar char="§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Fortunately</a:t>
            </a:r>
          </a:p>
          <a:p>
            <a:pPr marL="544068" lvl="1" indent="-3429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 not stop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on the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4068" lvl="1" indent="-3429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they were able to ship interim versions</a:t>
            </a:r>
          </a:p>
          <a:p>
            <a:pPr marL="544068" lvl="1" indent="-342900"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disaster,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not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strategic one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1460" indent="-342900"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425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harder to read code than to write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Reusing code is harder than writing new code.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individual in the team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a different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habits. That is why it is important to follow the software implementation rules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your own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figuring out how the old function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is it a mess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“Well, look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this function. It is two pages long! None of this stuff belongs in there! I don't know what half of these API calls are for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.“ (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Joel on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Software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8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“Code From Scratch”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“Code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scratch” which means starting over requires enormous consuming of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analysis, design,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reasons 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“Code from scratch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systems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software (i.e. Win 7, Internet Explorer)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speed/ performance 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so on…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bug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Could be fixed with writing a simple function, or replacing part of the code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needed 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"Code from scratch"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89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Not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"Code from scratch"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Throwing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away all that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Dumping known bugs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Years of programming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Losing market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leadership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7685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trospect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</TotalTime>
  <Words>543</Words>
  <Application>Microsoft Office PowerPoint</Application>
  <PresentationFormat>Widescreen</PresentationFormat>
  <Paragraphs>112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Calibri Light</vt:lpstr>
      <vt:lpstr>Times New Roman</vt:lpstr>
      <vt:lpstr>Wingdings</vt:lpstr>
      <vt:lpstr>Retrospect</vt:lpstr>
      <vt:lpstr>Things You Should Never Do</vt:lpstr>
      <vt:lpstr>Overview</vt:lpstr>
      <vt:lpstr>Fundamental Law of Programming</vt:lpstr>
      <vt:lpstr>Netscape</vt:lpstr>
      <vt:lpstr>Borland</vt:lpstr>
      <vt:lpstr>Microsoft</vt:lpstr>
      <vt:lpstr>It is harder to read code than to write it</vt:lpstr>
      <vt:lpstr>“Code From Scratch”</vt:lpstr>
      <vt:lpstr>Why Not  "Code from scratch"</vt:lpstr>
      <vt:lpstr>Why Not  "Code from scratch“ (Cont.)</vt:lpstr>
      <vt:lpstr>Solution</vt:lpstr>
      <vt:lpstr>Solution (Cont.)</vt:lpstr>
      <vt:lpstr>Summary</vt:lpstr>
      <vt:lpstr>PowerPoint Presentation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You Should Never Do</dc:title>
  <dc:creator>Hayati</dc:creator>
  <cp:lastModifiedBy>Hayati</cp:lastModifiedBy>
  <cp:revision>188</cp:revision>
  <dcterms:created xsi:type="dcterms:W3CDTF">2014-09-28T04:03:03Z</dcterms:created>
  <dcterms:modified xsi:type="dcterms:W3CDTF">2014-11-12T05:42:21Z</dcterms:modified>
</cp:coreProperties>
</file>